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78" r:id="rId3"/>
  </p:sldMasterIdLst>
  <p:notesMasterIdLst>
    <p:notesMasterId r:id="rId13"/>
  </p:notesMasterIdLst>
  <p:sldIdLst>
    <p:sldId id="256" r:id="rId4"/>
    <p:sldId id="257" r:id="rId5"/>
    <p:sldId id="260" r:id="rId6"/>
    <p:sldId id="261" r:id="rId7"/>
    <p:sldId id="353" r:id="rId8"/>
    <p:sldId id="354" r:id="rId9"/>
    <p:sldId id="263" r:id="rId10"/>
    <p:sldId id="258" r:id="rId11"/>
    <p:sldId id="291" r:id="rId12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4"/>
    </p:embeddedFont>
    <p:embeddedFont>
      <p:font typeface="#9Slide02 Tieu de dai" panose="02000000000000000000" pitchFamily="2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00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B4AD6-C607-4D16-8595-AD2C654ABB6A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33EB9-0E4F-4BE0-8318-BC71BC85DA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973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AEFBB00-A43C-410E-E9AE-4D8E050C9BE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6820217-6F25-EC33-527B-D64E7BB3ACE1}"/>
              </a:ext>
            </a:extLst>
          </p:cNvPr>
          <p:cNvSpPr/>
          <p:nvPr userDrawn="1"/>
        </p:nvSpPr>
        <p:spPr>
          <a:xfrm>
            <a:off x="-2661057" y="2522537"/>
            <a:ext cx="2540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của TUMO.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11" name="Hình ảnh 10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38A90BE-F1A8-B06A-C3A6-53CEBBE2B8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91D295D-D3CC-0658-1F57-08A1271CF85B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F1E93E0-8770-1627-4B6E-14A2B780722D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3355772" y="797693"/>
            <a:ext cx="12543335" cy="8229600"/>
          </a:xfrm>
          <a:custGeom>
            <a:avLst/>
            <a:gdLst/>
            <a:ahLst/>
            <a:cxnLst/>
            <a:rect l="l" t="t" r="r" b="b"/>
            <a:pathLst>
              <a:path w="8743267" h="8229600">
                <a:moveTo>
                  <a:pt x="8743267" y="0"/>
                </a:moveTo>
                <a:lnTo>
                  <a:pt x="0" y="0"/>
                </a:lnTo>
                <a:lnTo>
                  <a:pt x="0" y="8229600"/>
                </a:lnTo>
                <a:lnTo>
                  <a:pt x="8743267" y="8229600"/>
                </a:lnTo>
                <a:lnTo>
                  <a:pt x="874326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03086" y="6747870"/>
            <a:ext cx="4869586" cy="4114800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6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6" y="4114800"/>
                </a:lnTo>
                <a:lnTo>
                  <a:pt x="4869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404084" y="-1028700"/>
            <a:ext cx="4442429" cy="4114800"/>
          </a:xfrm>
          <a:custGeom>
            <a:avLst/>
            <a:gdLst/>
            <a:ahLst/>
            <a:cxnLst/>
            <a:rect l="l" t="t" r="r" b="b"/>
            <a:pathLst>
              <a:path w="4442429" h="4114800">
                <a:moveTo>
                  <a:pt x="44424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42429" y="0"/>
                </a:lnTo>
                <a:lnTo>
                  <a:pt x="4442429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6190381" y="1185605"/>
            <a:ext cx="2400730" cy="3181531"/>
          </a:xfrm>
          <a:custGeom>
            <a:avLst/>
            <a:gdLst/>
            <a:ahLst/>
            <a:cxnLst/>
            <a:rect l="l" t="t" r="r" b="b"/>
            <a:pathLst>
              <a:path w="2400730" h="3181531">
                <a:moveTo>
                  <a:pt x="2400730" y="3181531"/>
                </a:moveTo>
                <a:lnTo>
                  <a:pt x="0" y="3181531"/>
                </a:lnTo>
                <a:lnTo>
                  <a:pt x="0" y="0"/>
                </a:lnTo>
                <a:lnTo>
                  <a:pt x="2400730" y="0"/>
                </a:lnTo>
                <a:lnTo>
                  <a:pt x="2400730" y="3181531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64354" y="85742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0"/>
                </a:moveTo>
                <a:lnTo>
                  <a:pt x="6080329" y="0"/>
                </a:lnTo>
                <a:lnTo>
                  <a:pt x="6080329" y="1368074"/>
                </a:lnTo>
                <a:lnTo>
                  <a:pt x="0" y="136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1707" y="3446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0"/>
                </a:moveTo>
                <a:lnTo>
                  <a:pt x="6080328" y="0"/>
                </a:lnTo>
                <a:lnTo>
                  <a:pt x="6080328" y="1368074"/>
                </a:lnTo>
                <a:lnTo>
                  <a:pt x="0" y="136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1487416" y="85742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1368074"/>
                </a:moveTo>
                <a:lnTo>
                  <a:pt x="6080328" y="1368074"/>
                </a:lnTo>
                <a:lnTo>
                  <a:pt x="6080328" y="0"/>
                </a:lnTo>
                <a:lnTo>
                  <a:pt x="0" y="0"/>
                </a:lnTo>
                <a:lnTo>
                  <a:pt x="0" y="136807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7354768" y="344663"/>
            <a:ext cx="6080328" cy="1368074"/>
          </a:xfrm>
          <a:custGeom>
            <a:avLst/>
            <a:gdLst/>
            <a:ahLst/>
            <a:cxnLst/>
            <a:rect l="l" t="t" r="r" b="b"/>
            <a:pathLst>
              <a:path w="6080328" h="1368074">
                <a:moveTo>
                  <a:pt x="0" y="1368074"/>
                </a:moveTo>
                <a:lnTo>
                  <a:pt x="6080329" y="1368074"/>
                </a:lnTo>
                <a:lnTo>
                  <a:pt x="6080329" y="0"/>
                </a:lnTo>
                <a:lnTo>
                  <a:pt x="0" y="0"/>
                </a:lnTo>
                <a:lnTo>
                  <a:pt x="0" y="1368074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103086" y="4328701"/>
            <a:ext cx="3622907" cy="3065885"/>
          </a:xfrm>
          <a:custGeom>
            <a:avLst/>
            <a:gdLst/>
            <a:ahLst/>
            <a:cxnLst/>
            <a:rect l="l" t="t" r="r" b="b"/>
            <a:pathLst>
              <a:path w="3622907" h="3065885">
                <a:moveTo>
                  <a:pt x="0" y="0"/>
                </a:moveTo>
                <a:lnTo>
                  <a:pt x="3622907" y="0"/>
                </a:lnTo>
                <a:lnTo>
                  <a:pt x="3622907" y="3065885"/>
                </a:lnTo>
                <a:lnTo>
                  <a:pt x="0" y="30658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62A1729-CA40-DF1A-09A8-85AA9B8CE0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930" y="2222725"/>
            <a:ext cx="8083997" cy="1774090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255DA44-36B2-BFDB-C60C-081B88AED676}"/>
              </a:ext>
            </a:extLst>
          </p:cNvPr>
          <p:cNvSpPr/>
          <p:nvPr/>
        </p:nvSpPr>
        <p:spPr>
          <a:xfrm>
            <a:off x="7848600" y="7199402"/>
            <a:ext cx="245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(Tiết 1)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768F739-99D2-D256-978B-FAA080FD2AE7}"/>
              </a:ext>
            </a:extLst>
          </p:cNvPr>
          <p:cNvSpPr/>
          <p:nvPr/>
        </p:nvSpPr>
        <p:spPr>
          <a:xfrm>
            <a:off x="4351459" y="3803818"/>
            <a:ext cx="94488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 LIỆU, DỤNG CỤ TRỒNG HOA VÀ CÂY CẢNH TRONG CHẬU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A20B0AD-A41A-F9AA-657C-8162017A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"/>
            <a:ext cx="85473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6DDBA45-D277-3114-936D-E51A5AAF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18"/>
            <a:ext cx="10820400" cy="1023574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8B18E51-EBE2-00AC-6CFA-32EAB0570FF3}"/>
              </a:ext>
            </a:extLst>
          </p:cNvPr>
          <p:cNvSpPr txBox="1"/>
          <p:nvPr/>
        </p:nvSpPr>
        <p:spPr>
          <a:xfrm>
            <a:off x="10896600" y="3286173"/>
            <a:ext cx="7162800" cy="700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540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Tranh vẽ các bạn học sinh đang chăm sóc cây trồng ở sân trường. Bạn nam đã nhắc bạn nữ “ Bạn nên tưới cây bằng bình này nhé!”,...</a:t>
            </a:r>
            <a:endParaRPr lang="en-US" sz="440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0AE6059-848E-F82C-D86C-2F777ED4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93569"/>
            <a:ext cx="10889069" cy="804469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9CACEA-7B06-8D57-22C2-F9AC9F83F07E}"/>
              </a:ext>
            </a:extLst>
          </p:cNvPr>
          <p:cNvGrpSpPr/>
          <p:nvPr/>
        </p:nvGrpSpPr>
        <p:grpSpPr>
          <a:xfrm>
            <a:off x="-304800" y="9418353"/>
            <a:ext cx="19050740" cy="1008470"/>
            <a:chOff x="-762000" y="-130087"/>
            <a:chExt cx="19050740" cy="100847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259692B-7D20-9F8D-6AA7-98FB0DFC97D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208A236-BD9C-54DA-F16A-B4A8EACE1604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A400074-0181-DB2C-5681-98CABCAACFE2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756BD26-2BDD-9003-B21E-77F51F57298E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A938670-8426-B83B-E1A2-4234C2930AEB}"/>
              </a:ext>
            </a:extLst>
          </p:cNvPr>
          <p:cNvSpPr/>
          <p:nvPr/>
        </p:nvSpPr>
        <p:spPr>
          <a:xfrm>
            <a:off x="349255" y="898665"/>
            <a:ext cx="174239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MỘT SỐ LOẠI CHẬU TRỒNG HOA VÀ CÂY CẢNH.</a:t>
            </a:r>
          </a:p>
        </p:txBody>
      </p:sp>
    </p:spTree>
    <p:extLst>
      <p:ext uri="{BB962C8B-B14F-4D97-AF65-F5344CB8AC3E}">
        <p14:creationId xmlns:p14="http://schemas.microsoft.com/office/powerpoint/2010/main" val="105367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18F3754-ECFD-990E-428B-C60F8E94E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885245"/>
            <a:ext cx="18211800" cy="847060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9788715-8980-80AA-0870-F323AD50F917}"/>
              </a:ext>
            </a:extLst>
          </p:cNvPr>
          <p:cNvGrpSpPr/>
          <p:nvPr/>
        </p:nvGrpSpPr>
        <p:grpSpPr>
          <a:xfrm>
            <a:off x="-76200" y="9410700"/>
            <a:ext cx="19050740" cy="1008470"/>
            <a:chOff x="-762000" y="-130087"/>
            <a:chExt cx="19050740" cy="100847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91671F5-5312-C897-6F07-CE198E6DA790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089B6DA-E5A0-B93F-C27D-D860C5939142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C7AAD8B-8B8B-2FC0-F586-28F370142457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376E97F-28D0-2E76-15A4-80B5AC5710F5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85388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9788715-8980-80AA-0870-F323AD50F917}"/>
              </a:ext>
            </a:extLst>
          </p:cNvPr>
          <p:cNvGrpSpPr/>
          <p:nvPr/>
        </p:nvGrpSpPr>
        <p:grpSpPr>
          <a:xfrm>
            <a:off x="-76200" y="9410700"/>
            <a:ext cx="19050740" cy="1008470"/>
            <a:chOff x="-762000" y="-130087"/>
            <a:chExt cx="19050740" cy="100847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91671F5-5312-C897-6F07-CE198E6DA790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089B6DA-E5A0-B93F-C27D-D860C5939142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C7AAD8B-8B8B-2FC0-F586-28F370142457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376E97F-28D0-2E76-15A4-80B5AC5710F5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EEC62A6-8FE2-7A01-5ECA-58338AAF3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903760"/>
            <a:ext cx="10439400" cy="8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3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178CED-1A9F-057B-BD89-4D900C61AB8B}"/>
              </a:ext>
            </a:extLst>
          </p:cNvPr>
          <p:cNvGrpSpPr/>
          <p:nvPr/>
        </p:nvGrpSpPr>
        <p:grpSpPr>
          <a:xfrm>
            <a:off x="-533400" y="-114300"/>
            <a:ext cx="19050740" cy="1008470"/>
            <a:chOff x="-762000" y="-130087"/>
            <a:chExt cx="19050740" cy="100847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BC303A65-E5A6-874E-4EF0-660ECB4DE00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045EC5D2-E8EA-54D6-87BC-9DDB595DD1FB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14D6B0F5-60CF-A001-757F-1C36F696586B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15BF46-7906-D12A-3C93-DC7967B213F6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9CACEA-7B06-8D57-22C2-F9AC9F83F07E}"/>
              </a:ext>
            </a:extLst>
          </p:cNvPr>
          <p:cNvGrpSpPr/>
          <p:nvPr/>
        </p:nvGrpSpPr>
        <p:grpSpPr>
          <a:xfrm>
            <a:off x="-304800" y="9418353"/>
            <a:ext cx="19050740" cy="1008470"/>
            <a:chOff x="-762000" y="-130087"/>
            <a:chExt cx="19050740" cy="100847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259692B-7D20-9F8D-6AA7-98FB0DFC97DC}"/>
                </a:ext>
              </a:extLst>
            </p:cNvPr>
            <p:cNvSpPr/>
            <p:nvPr/>
          </p:nvSpPr>
          <p:spPr>
            <a:xfrm>
              <a:off x="3834581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208A236-BD9C-54DA-F16A-B4A8EACE1604}"/>
                </a:ext>
              </a:extLst>
            </p:cNvPr>
            <p:cNvSpPr/>
            <p:nvPr/>
          </p:nvSpPr>
          <p:spPr>
            <a:xfrm flipV="1">
              <a:off x="8604008" y="-130087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1368074"/>
                  </a:moveTo>
                  <a:lnTo>
                    <a:pt x="6080329" y="1368074"/>
                  </a:lnTo>
                  <a:lnTo>
                    <a:pt x="6080329" y="0"/>
                  </a:lnTo>
                  <a:lnTo>
                    <a:pt x="0" y="0"/>
                  </a:lnTo>
                  <a:lnTo>
                    <a:pt x="0" y="1368074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A400074-0181-DB2C-5681-98CABCAACFE2}"/>
                </a:ext>
              </a:extLst>
            </p:cNvPr>
            <p:cNvSpPr/>
            <p:nvPr/>
          </p:nvSpPr>
          <p:spPr>
            <a:xfrm>
              <a:off x="13446374" y="26263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756BD26-2BDD-9003-B21E-77F51F57298E}"/>
                </a:ext>
              </a:extLst>
            </p:cNvPr>
            <p:cNvSpPr/>
            <p:nvPr/>
          </p:nvSpPr>
          <p:spPr>
            <a:xfrm flipV="1">
              <a:off x="-762000" y="-66312"/>
              <a:ext cx="4842366" cy="852120"/>
            </a:xfrm>
            <a:custGeom>
              <a:avLst/>
              <a:gdLst/>
              <a:ahLst/>
              <a:cxnLst/>
              <a:rect l="l" t="t" r="r" b="b"/>
              <a:pathLst>
                <a:path w="6080328" h="1368074">
                  <a:moveTo>
                    <a:pt x="0" y="0"/>
                  </a:moveTo>
                  <a:lnTo>
                    <a:pt x="6080328" y="0"/>
                  </a:lnTo>
                  <a:lnTo>
                    <a:pt x="6080328" y="1368074"/>
                  </a:lnTo>
                  <a:lnTo>
                    <a:pt x="0" y="1368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105CAF47-BD0A-AEF8-87C7-E7993A0C2FB5}"/>
              </a:ext>
            </a:extLst>
          </p:cNvPr>
          <p:cNvGrpSpPr/>
          <p:nvPr/>
        </p:nvGrpSpPr>
        <p:grpSpPr>
          <a:xfrm>
            <a:off x="2209800" y="718193"/>
            <a:ext cx="14782800" cy="9488265"/>
            <a:chOff x="9343494" y="3835826"/>
            <a:chExt cx="9083722" cy="6390259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DE966E3D-BA82-91EC-C8B6-625C52C32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3494" y="3835826"/>
              <a:ext cx="9083722" cy="6390259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76B61C1D-F122-3A5A-D2B5-CEC48395019D}"/>
                </a:ext>
              </a:extLst>
            </p:cNvPr>
            <p:cNvSpPr/>
            <p:nvPr/>
          </p:nvSpPr>
          <p:spPr>
            <a:xfrm>
              <a:off x="10233137" y="5134300"/>
              <a:ext cx="7086600" cy="37933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685800" indent="-685800" algn="just">
                <a:buFont typeface="Wingdings" panose="05000000000000000000" pitchFamily="2" charset="2"/>
                <a:buChar char="Ø"/>
              </a:pPr>
              <a:r>
                <a:rPr lang="vi-VN" sz="60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Đặc điểm của một số chậu trồng hoa và cây cảnh có trong bài: chậu bằng nhựa; chậu bằng gốm, sứ; chậu bằng gỗ; chậu bằng xi măng; chậu bằng thuỷ tinh.</a:t>
              </a:r>
              <a:endParaRPr lang="vi-VN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2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>
                <a:solidFill>
                  <a:prstClr val="black"/>
                </a:solidFill>
                <a:latin typeface="#9Slide02 Noi dung dai"/>
              </a:rPr>
              <a:t>https://www.facebook.com/groups/976364306848934</a:t>
            </a:r>
            <a:endParaRPr lang="vi-VN" sz="3000">
              <a:solidFill>
                <a:prstClr val="black"/>
              </a:solidFill>
              <a:latin typeface="#9Slide02 Noi dung dai"/>
            </a:endParaRPr>
          </a:p>
          <a:p>
            <a:pPr defTabSz="1371600"/>
            <a:r>
              <a:rPr lang="vi-VN" sz="3000">
                <a:solidFill>
                  <a:prstClr val="black"/>
                </a:solidFill>
                <a:latin typeface="#9Slide02 Noi dung dai"/>
              </a:rPr>
              <a:t> </a:t>
            </a:r>
            <a:endParaRPr lang="en-US" sz="300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vi-VN" sz="3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2 Noi dung dai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7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503</TotalTime>
  <Words>125</Words>
  <Application>Microsoft Office PowerPoint</Application>
  <PresentationFormat>Tùy chỉnh</PresentationFormat>
  <Paragraphs>8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#9Slide02 Noi dung dai</vt:lpstr>
      <vt:lpstr>Calibri</vt:lpstr>
      <vt:lpstr>Arial</vt:lpstr>
      <vt:lpstr>#9Slide02 Tieu de dai</vt:lpstr>
      <vt:lpstr>Wingdings</vt:lpstr>
      <vt:lpstr>Office Theme</vt:lpstr>
      <vt:lpstr>Chủ đề Office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 nghe</dc:title>
  <dc:subject>9Slide.vn</dc:subject>
  <dc:creator>Hi There</dc:creator>
  <dc:description>9Slide.vn</dc:description>
  <cp:lastModifiedBy>Kim Tuyền Phạm</cp:lastModifiedBy>
  <cp:revision>16</cp:revision>
  <dcterms:created xsi:type="dcterms:W3CDTF">2006-08-16T00:00:00Z</dcterms:created>
  <dcterms:modified xsi:type="dcterms:W3CDTF">2023-08-09T05:55:48Z</dcterms:modified>
  <cp:category>9Slide.vn</cp:category>
  <dc:identifier>DAFjy8r_QTk</dc:identifier>
</cp:coreProperties>
</file>